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3" r:id="rId1"/>
  </p:sldMasterIdLst>
  <p:notesMasterIdLst>
    <p:notesMasterId r:id="rId9"/>
  </p:notesMasterIdLst>
  <p:handoutMasterIdLst>
    <p:handoutMasterId r:id="rId10"/>
  </p:handoutMasterIdLst>
  <p:sldIdLst>
    <p:sldId id="291" r:id="rId2"/>
    <p:sldId id="283" r:id="rId3"/>
    <p:sldId id="4391" r:id="rId4"/>
    <p:sldId id="4390" r:id="rId5"/>
    <p:sldId id="285" r:id="rId6"/>
    <p:sldId id="289" r:id="rId7"/>
    <p:sldId id="290" r:id="rId8"/>
  </p:sldIdLst>
  <p:sldSz cx="12192000" cy="6858000"/>
  <p:notesSz cx="7315200" cy="96012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1E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522" autoAdjust="0"/>
  </p:normalViewPr>
  <p:slideViewPr>
    <p:cSldViewPr>
      <p:cViewPr varScale="1">
        <p:scale>
          <a:sx n="102" d="100"/>
          <a:sy n="102" d="100"/>
        </p:scale>
        <p:origin x="918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3768" y="-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2pintsoftware.sharepoint.com/Shared%20Documents/Marketing/Events/2022/MMSMOA/daily_dump_1503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CM with peering</a:t>
            </a:r>
            <a:r>
              <a:rPr lang="en-US" baseline="0" dirty="0"/>
              <a:t> vs the rest (data in GB per day)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Sheet4!$B$43</c:f>
              <c:strCache>
                <c:ptCount val="1"/>
                <c:pt idx="0">
                  <c:v>BITS (On Premise) non P2P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1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val>
            <c:numRef>
              <c:f>Sheet4!$C$43</c:f>
              <c:numCache>
                <c:formatCode>General</c:formatCode>
                <c:ptCount val="1"/>
                <c:pt idx="0">
                  <c:v>149.41400000000002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56-4015-B1B1-EBFE810AFDD9}"/>
            </c:ext>
          </c:extLst>
        </c:ser>
        <c:ser>
          <c:idx val="1"/>
          <c:order val="1"/>
          <c:tx>
            <c:strRef>
              <c:f>Sheet4!$B$44</c:f>
              <c:strCache>
                <c:ptCount val="1"/>
                <c:pt idx="0">
                  <c:v>BITS (On Premise) P2P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2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val>
            <c:numRef>
              <c:f>Sheet4!$C$44</c:f>
              <c:numCache>
                <c:formatCode>General</c:formatCode>
                <c:ptCount val="1"/>
                <c:pt idx="0">
                  <c:v>597.65600000000006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56-4015-B1B1-EBFE810AFDD9}"/>
            </c:ext>
          </c:extLst>
        </c:ser>
        <c:ser>
          <c:idx val="2"/>
          <c:order val="2"/>
          <c:tx>
            <c:strRef>
              <c:f>Sheet4!$B$45</c:f>
              <c:strCache>
                <c:ptCount val="1"/>
                <c:pt idx="0">
                  <c:v>BITS (Internet)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3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val>
            <c:numRef>
              <c:f>Sheet4!$C$45</c:f>
              <c:numCache>
                <c:formatCode>General</c:formatCode>
                <c:ptCount val="1"/>
                <c:pt idx="0">
                  <c:v>1223.75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56-4015-B1B1-EBFE810AFDD9}"/>
            </c:ext>
          </c:extLst>
        </c:ser>
        <c:ser>
          <c:idx val="3"/>
          <c:order val="3"/>
          <c:tx>
            <c:strRef>
              <c:f>Sheet4!$B$46</c:f>
              <c:strCache>
                <c:ptCount val="1"/>
                <c:pt idx="0">
                  <c:v>Delivery Optimization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4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val>
            <c:numRef>
              <c:f>Sheet4!$C$46</c:f>
              <c:numCache>
                <c:formatCode>General</c:formatCode>
                <c:ptCount val="1"/>
                <c:pt idx="0">
                  <c:v>2177.44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56-4015-B1B1-EBFE810AF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341168496"/>
        <c:axId val="1341170160"/>
      </c:barChart>
      <c:catAx>
        <c:axId val="134116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1170160"/>
        <c:crosses val="autoZero"/>
        <c:auto val="1"/>
        <c:lblAlgn val="ctr"/>
        <c:lblOffset val="100"/>
        <c:noMultiLvlLbl val="0"/>
      </c:catAx>
      <c:valAx>
        <c:axId val="134117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116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D029615-8FBB-48D0-A2C1-404F5FB7C2C9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739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9BEF194-5CCA-43BB-9F08-0EAF5D9812C7}" type="datetimeFigureOut">
              <a:rPr lang="sv-SE" smtClean="0"/>
              <a:pPr/>
              <a:t>2023-07-31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D57A964-AF22-4C4F-AD68-151F2ED31EBB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0264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4CE2B8-6AE8-4369-BF78-E7BC653C35E4}" type="slidenum">
              <a:rPr lang="en-ZA"/>
              <a:pPr/>
              <a:t>1</a:t>
            </a:fld>
            <a:endParaRPr lang="en-ZA" dirty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05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0DDA4A-FAF9-4717-B043-A47203EB032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A3A65F-37FE-42B5-8BEF-FA8B618161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Johan</a:t>
            </a:r>
          </a:p>
        </p:txBody>
      </p:sp>
    </p:spTree>
    <p:extLst>
      <p:ext uri="{BB962C8B-B14F-4D97-AF65-F5344CB8AC3E}">
        <p14:creationId xmlns:p14="http://schemas.microsoft.com/office/powerpoint/2010/main" val="3792866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12192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07889"/>
            <a:ext cx="103632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12800" y="1600200"/>
            <a:ext cx="10566400" cy="4114800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1" y="4962526"/>
            <a:ext cx="10513484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1" y="3462339"/>
            <a:ext cx="10513484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1600200"/>
            <a:ext cx="49784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1600200"/>
            <a:ext cx="49784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2209800"/>
            <a:ext cx="49784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2209800"/>
            <a:ext cx="49784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0"/>
            <a:ext cx="49784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600200"/>
            <a:ext cx="49784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283200" y="1447800"/>
            <a:ext cx="61976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1447800"/>
            <a:ext cx="39624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6864" y="2547892"/>
            <a:ext cx="39624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447800"/>
            <a:ext cx="39624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09792" y="1447800"/>
            <a:ext cx="4559808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547891"/>
            <a:ext cx="39624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1"/>
            <a:ext cx="10566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0" y="6356351"/>
            <a:ext cx="203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7/31/2023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8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58400" y="6356351"/>
            <a:ext cx="132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32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8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4524"/>
            <a:ext cx="12192000" cy="7620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12800" y="2436800"/>
            <a:ext cx="6651352" cy="30963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noProof="0" dirty="0"/>
          </a:p>
          <a:p>
            <a:pPr marL="0" indent="0">
              <a:buNone/>
            </a:pPr>
            <a:endParaRPr lang="en-US" noProof="0" dirty="0"/>
          </a:p>
          <a:p>
            <a:pPr marL="0" indent="0">
              <a:buNone/>
            </a:pPr>
            <a:r>
              <a:rPr lang="en-US" noProof="0" dirty="0"/>
              <a:t>Johan </a:t>
            </a:r>
            <a:r>
              <a:rPr lang="en-US" dirty="0"/>
              <a:t>Arwidmark, Technical Fellow</a:t>
            </a:r>
            <a:br>
              <a:rPr lang="en-US" dirty="0"/>
            </a:br>
            <a:r>
              <a:rPr lang="en-US" noProof="0" dirty="0"/>
              <a:t>@jarwidmark</a:t>
            </a:r>
            <a:br>
              <a:rPr lang="en-US" noProof="0" dirty="0"/>
            </a:br>
            <a:r>
              <a:rPr lang="en-US" noProof="0" dirty="0"/>
              <a:t>johan.arwidmark@mirolus.com</a:t>
            </a:r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95400" y="404664"/>
            <a:ext cx="10566400" cy="1143000"/>
          </a:xfrm>
        </p:spPr>
        <p:txBody>
          <a:bodyPr/>
          <a:lstStyle/>
          <a:p>
            <a:r>
              <a:rPr lang="en-US" b="1" noProof="0" dirty="0"/>
              <a:t>Improving OSD - A geeks guide to the Galaxy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7658895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 fontAlgn="ctr"/>
            <a:r>
              <a:rPr lang="en-US" noProof="0" dirty="0"/>
              <a:t>Building a Lab Environment</a:t>
            </a:r>
          </a:p>
          <a:p>
            <a:pPr lvl="0" fontAlgn="ctr"/>
            <a:r>
              <a:rPr lang="en-US" dirty="0"/>
              <a:t>Planning for Windows 10 and Windows 11 Deployment</a:t>
            </a:r>
          </a:p>
          <a:p>
            <a:pPr lvl="0" fontAlgn="ctr"/>
            <a:r>
              <a:rPr lang="en-US" dirty="0"/>
              <a:t>Image Strategy</a:t>
            </a:r>
          </a:p>
          <a:p>
            <a:pPr lvl="0" fontAlgn="ctr"/>
            <a:r>
              <a:rPr lang="en-US" noProof="0" dirty="0"/>
              <a:t>Reducing Failure Rates</a:t>
            </a:r>
          </a:p>
          <a:p>
            <a:pPr lvl="0" fontAlgn="ctr"/>
            <a:r>
              <a:rPr lang="en-US" dirty="0"/>
              <a:t>Improving Performance</a:t>
            </a:r>
            <a:endParaRPr lang="en-US" noProof="0" dirty="0"/>
          </a:p>
          <a:p>
            <a:endParaRPr lang="en-US" noProof="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Planning for Windows 10/11 Deployment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 fontAlgn="ctr"/>
            <a:r>
              <a:rPr lang="en-US" noProof="0" dirty="0"/>
              <a:t>OU Structure and Group Policy Strategy</a:t>
            </a:r>
          </a:p>
          <a:p>
            <a:pPr lvl="0" fontAlgn="ctr"/>
            <a:r>
              <a:rPr lang="en-US" noProof="0" dirty="0"/>
              <a:t>Naming Conventions and Structure</a:t>
            </a:r>
          </a:p>
          <a:p>
            <a:pPr lvl="0" fontAlgn="ctr"/>
            <a:r>
              <a:rPr lang="en-US" noProof="0" dirty="0"/>
              <a:t>Assessment, Deployment and Readiness Tools</a:t>
            </a:r>
          </a:p>
          <a:p>
            <a:pPr lvl="0" fontAlgn="ctr"/>
            <a:r>
              <a:rPr lang="en-US" noProof="0" dirty="0"/>
              <a:t>Deployment Scenarios</a:t>
            </a:r>
          </a:p>
          <a:p>
            <a:pPr lvl="0" fontAlgn="ctr"/>
            <a:r>
              <a:rPr lang="en-US" noProof="0" dirty="0"/>
              <a:t>Deployment Methods</a:t>
            </a:r>
          </a:p>
          <a:p>
            <a:r>
              <a:rPr lang="en-US" noProof="0" dirty="0"/>
              <a:t>Automation level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2678500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222DF-46F3-428B-98B3-7B55F5057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MEMCm</a:t>
            </a:r>
            <a:r>
              <a:rPr lang="en-US" dirty="0"/>
              <a:t> traffic is not as large as you think anymore</a:t>
            </a:r>
            <a:endParaRPr lang="sv-SE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28FA511F-C5A4-F517-2B8D-A7AC6D979256}"/>
              </a:ext>
            </a:extLst>
          </p:cNvPr>
          <p:cNvGraphicFramePr>
            <a:graphicFrameLocks/>
          </p:cNvGraphicFramePr>
          <p:nvPr/>
        </p:nvGraphicFramePr>
        <p:xfrm>
          <a:off x="525379" y="1546058"/>
          <a:ext cx="10972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392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Deployment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noProof="0" dirty="0"/>
              <a:t>Bare Metal (New Computer)</a:t>
            </a:r>
          </a:p>
          <a:p>
            <a:r>
              <a:rPr lang="en-US" noProof="0" dirty="0"/>
              <a:t>Refresh (Wipe-and-Load)</a:t>
            </a:r>
          </a:p>
          <a:p>
            <a:r>
              <a:rPr lang="en-US" noProof="0" dirty="0"/>
              <a:t>Replace (Side-by-Side)</a:t>
            </a:r>
          </a:p>
          <a:p>
            <a:r>
              <a:rPr lang="en-US" noProof="0" dirty="0"/>
              <a:t>Inplace Upgrade (Windows 10 and 11 only, </a:t>
            </a:r>
            <a:r>
              <a:rPr lang="en-US" noProof="0" dirty="0" err="1"/>
              <a:t>a.k.a</a:t>
            </a:r>
            <a:r>
              <a:rPr lang="en-US" noProof="0" dirty="0"/>
              <a:t> servicing)</a:t>
            </a:r>
            <a:br>
              <a:rPr lang="en-US" noProof="0" dirty="0"/>
            </a:br>
            <a:endParaRPr lang="en-US" noProof="0" dirty="0"/>
          </a:p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element: Windows Autopilot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4819310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Deployment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noProof="0" dirty="0"/>
              <a:t>PXE </a:t>
            </a:r>
          </a:p>
          <a:p>
            <a:r>
              <a:rPr lang="en-US" noProof="0" dirty="0"/>
              <a:t>Boot Media</a:t>
            </a:r>
          </a:p>
          <a:p>
            <a:r>
              <a:rPr lang="en-US" noProof="0" dirty="0"/>
              <a:t>Standalone Media</a:t>
            </a:r>
          </a:p>
        </p:txBody>
      </p:sp>
    </p:spTree>
    <p:extLst>
      <p:ext uri="{BB962C8B-B14F-4D97-AF65-F5344CB8AC3E}">
        <p14:creationId xmlns:p14="http://schemas.microsoft.com/office/powerpoint/2010/main" val="20662335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Automation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noProof="0" dirty="0"/>
              <a:t>Wizard Driven</a:t>
            </a:r>
          </a:p>
          <a:p>
            <a:r>
              <a:rPr lang="en-US" noProof="0" dirty="0"/>
              <a:t>Fully Automated</a:t>
            </a:r>
          </a:p>
          <a:p>
            <a:r>
              <a:rPr lang="en-US" noProof="0" dirty="0"/>
              <a:t>Dynamic</a:t>
            </a:r>
          </a:p>
          <a:p>
            <a:r>
              <a:rPr lang="en-US" noProof="0" dirty="0"/>
              <a:t>Hybrid</a:t>
            </a:r>
          </a:p>
        </p:txBody>
      </p:sp>
    </p:spTree>
    <p:extLst>
      <p:ext uri="{BB962C8B-B14F-4D97-AF65-F5344CB8AC3E}">
        <p14:creationId xmlns:p14="http://schemas.microsoft.com/office/powerpoint/2010/main" val="196126280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54355</TotalTime>
  <Words>151</Words>
  <Application>Microsoft Office PowerPoint</Application>
  <PresentationFormat>Widescreen</PresentationFormat>
  <Paragraphs>37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Segoe UI</vt:lpstr>
      <vt:lpstr>Horizon</vt:lpstr>
      <vt:lpstr>Improving OSD - A geeks guide to the Galaxy</vt:lpstr>
      <vt:lpstr>agenda</vt:lpstr>
      <vt:lpstr>Planning for Windows 10/11 Deployment</vt:lpstr>
      <vt:lpstr>MEMCm traffic is not as large as you think anymore</vt:lpstr>
      <vt:lpstr>Deployment scenarios</vt:lpstr>
      <vt:lpstr>Deployment Methods</vt:lpstr>
      <vt:lpstr>Automation level</vt:lpstr>
    </vt:vector>
  </TitlesOfParts>
  <Company>Deployment Artist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7 Deployment</dc:title>
  <dc:creator>Johan.Arwidmark</dc:creator>
  <cp:lastModifiedBy>Johan Arwidmark</cp:lastModifiedBy>
  <cp:revision>253</cp:revision>
  <cp:lastPrinted>2012-05-08T17:25:53Z</cp:lastPrinted>
  <dcterms:created xsi:type="dcterms:W3CDTF">2009-09-28T14:39:41Z</dcterms:created>
  <dcterms:modified xsi:type="dcterms:W3CDTF">2023-07-31T18:24:32Z</dcterms:modified>
</cp:coreProperties>
</file>